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83" r:id="rId4"/>
    <p:sldId id="257" r:id="rId5"/>
    <p:sldId id="290" r:id="rId6"/>
    <p:sldId id="258" r:id="rId7"/>
    <p:sldId id="264" r:id="rId8"/>
    <p:sldId id="287" r:id="rId9"/>
    <p:sldId id="285" r:id="rId10"/>
    <p:sldId id="296" r:id="rId11"/>
    <p:sldId id="303" r:id="rId12"/>
    <p:sldId id="304" r:id="rId13"/>
    <p:sldId id="297" r:id="rId14"/>
    <p:sldId id="298" r:id="rId15"/>
    <p:sldId id="282" r:id="rId16"/>
    <p:sldId id="265" r:id="rId17"/>
  </p:sldIdLst>
  <p:sldSz cx="18288000" cy="10288588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3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41" autoAdjust="0"/>
    <p:restoredTop sz="95958" autoAdjust="0"/>
  </p:normalViewPr>
  <p:slideViewPr>
    <p:cSldViewPr snapToGrid="0">
      <p:cViewPr varScale="1">
        <p:scale>
          <a:sx n="66" d="100"/>
          <a:sy n="66" d="100"/>
        </p:scale>
        <p:origin x="660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881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45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099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F3D417C2-5D3F-2FC6-1E06-AC13E3DFE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D715AF7-22A9-8F62-00D2-462DA35BE0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Point and Complex Numbers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437935" y="2091999"/>
            <a:ext cx="12189494" cy="1482794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float32, float64: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These types represent floating-point numbers with single-precision (32 bits) and double-precision (64 bits) respectively. float64 is the most commonly used floating-point type.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437935" y="5972196"/>
            <a:ext cx="11841150" cy="1483200"/>
          </a:xfrm>
          <a:prstGeom prst="roundRect">
            <a:avLst>
              <a:gd name="adj" fmla="val 19465"/>
            </a:avLst>
          </a:prstGeom>
          <a:solidFill>
            <a:srgbClr val="4CC1E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defTabSz="914400">
              <a:defRPr/>
            </a:pPr>
            <a:r>
              <a:rPr lang="en-US" sz="2400" b="1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complex64, complex128: </a:t>
            </a: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types represent complex numbers with 64-bit and 128-bit parts. They are used to represent complex values with real and imaginary components.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6303899-BB68-EEB4-04EE-A673AAC67BB6}"/>
              </a:ext>
            </a:extLst>
          </p:cNvPr>
          <p:cNvSpPr/>
          <p:nvPr/>
        </p:nvSpPr>
        <p:spPr bwMode="auto">
          <a:xfrm>
            <a:off x="5393144" y="4166753"/>
            <a:ext cx="5957029" cy="96702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pi float64 = 3.14159265359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E95C446-A185-86D4-11BC-83CE1501FCE2}"/>
              </a:ext>
            </a:extLst>
          </p:cNvPr>
          <p:cNvSpPr/>
          <p:nvPr/>
        </p:nvSpPr>
        <p:spPr bwMode="auto">
          <a:xfrm>
            <a:off x="6704329" y="3722743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467B4DF-08BE-79BF-52A2-A74D4680E938}"/>
              </a:ext>
            </a:extLst>
          </p:cNvPr>
          <p:cNvSpPr/>
          <p:nvPr/>
        </p:nvSpPr>
        <p:spPr bwMode="auto">
          <a:xfrm>
            <a:off x="5393144" y="8078353"/>
            <a:ext cx="5957029" cy="96702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z complex128 = 2 + 3i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11B6123-DE34-C4AF-F0AB-1966A7853DE5}"/>
              </a:ext>
            </a:extLst>
          </p:cNvPr>
          <p:cNvSpPr/>
          <p:nvPr/>
        </p:nvSpPr>
        <p:spPr bwMode="auto">
          <a:xfrm>
            <a:off x="6704329" y="7634343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19035286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Type: Number Example I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8" y="3550577"/>
            <a:ext cx="10421258" cy="576759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var x uint8 = 225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(x, x-3)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var y int16 = 32767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(y+2, y-2)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518170" y="3485883"/>
            <a:ext cx="5869941" cy="121798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225 222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-32767 32765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4212770" y="3116331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303466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34B3B29-EBB3-722D-2F5A-02DEF64C099E}"/>
              </a:ext>
            </a:extLst>
          </p:cNvPr>
          <p:cNvSpPr/>
          <p:nvPr/>
        </p:nvSpPr>
        <p:spPr bwMode="auto">
          <a:xfrm>
            <a:off x="2554514" y="1896365"/>
            <a:ext cx="13065299" cy="91762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example represents the use of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 type using 8-bit unsigned and 16-bit signed int: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2070782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Type: Number Example II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8" y="3406782"/>
            <a:ext cx="10421258" cy="614361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x := 20.45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y := 34.89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z := y-x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("Result is: %f", z)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("\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nThe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type of z is : %T", z)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518170" y="3485883"/>
            <a:ext cx="5869941" cy="197148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Result is: 14.440000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The type of z is : float64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4198256" y="2977962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303466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34B3B29-EBB3-722D-2F5A-02DEF64C099E}"/>
              </a:ext>
            </a:extLst>
          </p:cNvPr>
          <p:cNvSpPr/>
          <p:nvPr/>
        </p:nvSpPr>
        <p:spPr bwMode="auto">
          <a:xfrm>
            <a:off x="2554515" y="1896365"/>
            <a:ext cx="7707086" cy="83232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example represents the use of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 type: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0783977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Design programs using number data type</a:t>
            </a:r>
          </a:p>
          <a:p>
            <a:r>
              <a:rPr lang="en-US" dirty="0"/>
              <a:t>Use int, float, and complex numbers in Go program</a:t>
            </a:r>
          </a:p>
          <a:p>
            <a:pPr marL="179705" indent="0">
              <a:buNone/>
            </a:pP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32694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2: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Core Go Concepts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Data Types in Go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Arrays and Slices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Maps and Functions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Go Scope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Data Types: Numbers</a:t>
            </a:r>
          </a:p>
          <a:p>
            <a:pPr lvl="1"/>
            <a:r>
              <a:rPr lang="en-US" dirty="0"/>
              <a:t>Integer Type</a:t>
            </a:r>
          </a:p>
          <a:p>
            <a:pPr lvl="1"/>
            <a:r>
              <a:rPr lang="en-US" dirty="0"/>
              <a:t>Floating Type</a:t>
            </a:r>
          </a:p>
          <a:p>
            <a:pPr lvl="1"/>
            <a:r>
              <a:rPr lang="en-US" dirty="0"/>
              <a:t>Complex Number</a:t>
            </a:r>
          </a:p>
          <a:p>
            <a:r>
              <a:rPr lang="en-US" dirty="0"/>
              <a:t>Number Example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Use Number data type in </a:t>
            </a:r>
            <a:r>
              <a:rPr lang="en-US"/>
              <a:t>Go programming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 Data Types – Numbers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Numbers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1132175" y="2105850"/>
            <a:ext cx="12571753" cy="91762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Go language, numbers are divided into three sub-categories that are: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5" name="Rectangle: Rounded Corners 4"/>
          <p:cNvSpPr/>
          <p:nvPr/>
        </p:nvSpPr>
        <p:spPr>
          <a:xfrm>
            <a:off x="1497478" y="3815217"/>
            <a:ext cx="11841149" cy="1482794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int: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Represents signed integers. The size (bits) of int depends on the architecture (32 or 64 bits).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1497479" y="5509296"/>
            <a:ext cx="11841150" cy="1483200"/>
          </a:xfrm>
          <a:prstGeom prst="roundRect">
            <a:avLst>
              <a:gd name="adj" fmla="val 19465"/>
            </a:avLst>
          </a:prstGeom>
          <a:solidFill>
            <a:srgbClr val="4CC1E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defTabSz="914400"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float: </a:t>
            </a: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are divided into two categories: float32 and float64.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81144A8-65FF-E214-5D54-BF7EDE2F76F6}"/>
              </a:ext>
            </a:extLst>
          </p:cNvPr>
          <p:cNvSpPr/>
          <p:nvPr/>
        </p:nvSpPr>
        <p:spPr>
          <a:xfrm>
            <a:off x="1497479" y="7203781"/>
            <a:ext cx="11841148" cy="1483200"/>
          </a:xfrm>
          <a:prstGeom prst="roundRect">
            <a:avLst>
              <a:gd name="adj" fmla="val 19465"/>
            </a:avLst>
          </a:prstGeom>
          <a:solidFill>
            <a:schemeClr val="accent6">
              <a:lumMod val="60000"/>
              <a:lumOff val="4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defTabSz="914400">
              <a:defRPr/>
            </a:pPr>
            <a:r>
              <a:rPr lang="en-US" sz="2400" b="1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complex:</a:t>
            </a: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Complex numbers have both a real part and an imaginary part. The built-in complex types in Go are complex64 and complex128, representing complex numbers with 32-bit and 64-bit precision.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Integer Type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437935" y="2091999"/>
            <a:ext cx="12189494" cy="1482794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int: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The int type represents signed integers, and its size depends on the architecture of the system (32-bit or 64-bit). It's the most commonly used integer type.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437935" y="5972196"/>
            <a:ext cx="11841150" cy="1483200"/>
          </a:xfrm>
          <a:prstGeom prst="roundRect">
            <a:avLst>
              <a:gd name="adj" fmla="val 19465"/>
            </a:avLst>
          </a:prstGeom>
          <a:solidFill>
            <a:srgbClr val="4CC1E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defTabSz="914400">
              <a:defRPr/>
            </a:pPr>
            <a:r>
              <a:rPr lang="en-US" sz="2400" b="1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int8, int16, int32, int64: </a:t>
            </a: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types represent signed integers of specific sizes. The number indicates the number of bits used to store the value, for example, int8 uses 8 bits.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6303899-BB68-EEB4-04EE-A673AAC67BB6}"/>
              </a:ext>
            </a:extLst>
          </p:cNvPr>
          <p:cNvSpPr/>
          <p:nvPr/>
        </p:nvSpPr>
        <p:spPr bwMode="auto">
          <a:xfrm>
            <a:off x="5393144" y="4166753"/>
            <a:ext cx="5957029" cy="96702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x int = 42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E95C446-A185-86D4-11BC-83CE1501FCE2}"/>
              </a:ext>
            </a:extLst>
          </p:cNvPr>
          <p:cNvSpPr/>
          <p:nvPr/>
        </p:nvSpPr>
        <p:spPr bwMode="auto">
          <a:xfrm>
            <a:off x="6704329" y="3722743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467B4DF-08BE-79BF-52A2-A74D4680E938}"/>
              </a:ext>
            </a:extLst>
          </p:cNvPr>
          <p:cNvSpPr/>
          <p:nvPr/>
        </p:nvSpPr>
        <p:spPr bwMode="auto">
          <a:xfrm>
            <a:off x="5393144" y="8078353"/>
            <a:ext cx="5957029" cy="96702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x int16 = 1000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74A91BD-1391-A35C-18B4-55ECF0589958}"/>
              </a:ext>
            </a:extLst>
          </p:cNvPr>
          <p:cNvSpPr/>
          <p:nvPr/>
        </p:nvSpPr>
        <p:spPr bwMode="auto">
          <a:xfrm>
            <a:off x="6704329" y="7649534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4465294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Integer Type (contd.)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437935" y="2091999"/>
            <a:ext cx="12189494" cy="1482794"/>
          </a:xfrm>
          <a:prstGeom prst="roundRect">
            <a:avLst>
              <a:gd name="adj" fmla="val 19465"/>
            </a:avLst>
          </a:prstGeom>
          <a:solidFill>
            <a:srgbClr val="F7931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uint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The </a:t>
            </a:r>
            <a:r>
              <a:rPr lang="en-US" sz="2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uint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type represents unsigned integers, and its size depends on the architecture of the system (32-bit or 64-bit). It is used when you need to work with non-negative integers.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437935" y="5972196"/>
            <a:ext cx="11841150" cy="1483200"/>
          </a:xfrm>
          <a:prstGeom prst="roundRect">
            <a:avLst>
              <a:gd name="adj" fmla="val 19465"/>
            </a:avLst>
          </a:prstGeom>
          <a:solidFill>
            <a:srgbClr val="4CC1EF">
              <a:lumMod val="60000"/>
              <a:lumOff val="40000"/>
              <a:alpha val="66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defTabSz="914400">
              <a:defRPr/>
            </a:pPr>
            <a:r>
              <a:rPr lang="en-US" sz="2400" b="1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uint8, uint16, uint32, uint64: </a:t>
            </a: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types represent unsigned integers of specific sizes, similar to their signed counterparts.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6303899-BB68-EEB4-04EE-A673AAC67BB6}"/>
              </a:ext>
            </a:extLst>
          </p:cNvPr>
          <p:cNvSpPr/>
          <p:nvPr/>
        </p:nvSpPr>
        <p:spPr bwMode="auto">
          <a:xfrm>
            <a:off x="5393144" y="4166753"/>
            <a:ext cx="5957029" cy="96702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x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uint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42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E95C446-A185-86D4-11BC-83CE1501FCE2}"/>
              </a:ext>
            </a:extLst>
          </p:cNvPr>
          <p:cNvSpPr/>
          <p:nvPr/>
        </p:nvSpPr>
        <p:spPr bwMode="auto">
          <a:xfrm>
            <a:off x="6704329" y="3722743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467B4DF-08BE-79BF-52A2-A74D4680E938}"/>
              </a:ext>
            </a:extLst>
          </p:cNvPr>
          <p:cNvSpPr/>
          <p:nvPr/>
        </p:nvSpPr>
        <p:spPr bwMode="auto">
          <a:xfrm>
            <a:off x="5393144" y="8078353"/>
            <a:ext cx="5957029" cy="96702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x uint32 = 65535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11B6123-DE34-C4AF-F0AB-1966A7853DE5}"/>
              </a:ext>
            </a:extLst>
          </p:cNvPr>
          <p:cNvSpPr/>
          <p:nvPr/>
        </p:nvSpPr>
        <p:spPr bwMode="auto">
          <a:xfrm>
            <a:off x="6704329" y="7634343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3458097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594</Words>
  <Application>Microsoft Office PowerPoint</Application>
  <PresentationFormat>Custom</PresentationFormat>
  <Paragraphs>83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Calibri</vt:lpstr>
      <vt:lpstr>Consolas</vt:lpstr>
      <vt:lpstr>Roboto</vt:lpstr>
      <vt:lpstr>Arial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Go Data Types – Numbers</vt:lpstr>
      <vt:lpstr>Numbers</vt:lpstr>
      <vt:lpstr>Integer Type</vt:lpstr>
      <vt:lpstr>Integer Type (contd.)</vt:lpstr>
      <vt:lpstr>Floating Point and Complex Numbers</vt:lpstr>
      <vt:lpstr>Data Type: Number Example I</vt:lpstr>
      <vt:lpstr>Data Type: Number Example II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69</cp:revision>
  <dcterms:created xsi:type="dcterms:W3CDTF">2023-08-03T08:03:00Z</dcterms:created>
  <dcterms:modified xsi:type="dcterms:W3CDTF">2023-10-25T18:01:49Z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